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26" r:id="rId13"/>
    <p:sldId id="327" r:id="rId14"/>
    <p:sldId id="316" r:id="rId15"/>
    <p:sldId id="317" r:id="rId16"/>
    <p:sldId id="328" r:id="rId17"/>
    <p:sldId id="314" r:id="rId18"/>
    <p:sldId id="315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9" r:id="rId28"/>
    <p:sldId id="330" r:id="rId29"/>
    <p:sldId id="301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A5D5D-051F-43E8-999D-E2246DC662D6}" type="datetimeFigureOut">
              <a:rPr lang="de-AT" smtClean="0"/>
              <a:t>02.01.2023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833F8-0257-42AC-ADD3-248AC4EB6B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198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833F8-0257-42AC-ADD3-248AC4EB6B48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913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6CD6-E7BC-49C9-9874-CD77794C1C74}" type="datetime1">
              <a:rPr lang="de-AT" smtClean="0"/>
              <a:t>02.01.2023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4AB-FA4F-4E52-B33E-A4E4CC51AD43}" type="datetime1">
              <a:rPr lang="de-AT" smtClean="0"/>
              <a:t>02.01.2023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747D-9B1D-4330-8317-14963D126F15}" type="datetime1">
              <a:rPr lang="de-AT" smtClean="0"/>
              <a:t>02.01.2023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F8D3-EF8D-4E8C-BDA5-25C2D5867142}" type="datetime1">
              <a:rPr lang="de-AT" smtClean="0"/>
              <a:t>02.01.2023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8F1C-7818-4584-A6CD-FBC1D3E10075}" type="datetime1">
              <a:rPr lang="de-AT" smtClean="0"/>
              <a:t>02.01.2023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D3F9-7E84-44CC-8C64-BAA870A8F1DD}" type="datetime1">
              <a:rPr lang="de-AT" smtClean="0"/>
              <a:t>02.01.2023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999E-6BE2-405F-A725-17FC90D82438}" type="datetime1">
              <a:rPr lang="de-AT" smtClean="0"/>
              <a:t>02.01.2023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3464-59E6-45E4-94F9-FF05AA97E938}" type="datetime1">
              <a:rPr lang="de-AT" smtClean="0"/>
              <a:t>02.01.2023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882D8-3AEB-4D1C-84E5-47FF5E82C8D4}" type="datetime1">
              <a:rPr lang="de-AT" smtClean="0"/>
              <a:t>02.01.2023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A0ED-D3D8-4F02-A50C-674470453741}" type="datetime1">
              <a:rPr lang="de-AT" smtClean="0"/>
              <a:t>02.01.2023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F76A-16B5-4256-87F1-5A9D3E7BE67C}" type="datetime1">
              <a:rPr lang="de-AT" smtClean="0"/>
              <a:t>02.01.2023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9A350-9AC7-4D5A-B9CF-1D428F781E5F}" type="datetime1">
              <a:rPr lang="de-AT" smtClean="0"/>
              <a:t>02.01.2023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1B8992B-7BF9-7CF8-56B1-B9E4711C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5B8043C-2B76-2A6A-9EA2-84792DD1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1313119"/>
            <a:ext cx="8535591" cy="542048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A7CBCB9-09A6-0AC5-365E-06904168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997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9A5D40-3A77-B95F-051B-AA84BD3F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1153FA7-FF4B-0421-D307-6CFBB027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12</a:t>
            </a:fld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A1DE19A-6453-7D81-11D5-AB077695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606" y="1266066"/>
            <a:ext cx="8000788" cy="509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6C0F9D-E879-35FA-9504-09ADC088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13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0DF56D-83EE-5E18-3425-5D563535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06286"/>
            <a:ext cx="4227094" cy="55517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EE8CF92-0BFC-F385-2C3E-B47CEAE9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408" y="1231641"/>
            <a:ext cx="4644876" cy="411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49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Standgewicht (Windgenerator &amp; Solar-Davits)</a:t>
            </a:r>
            <a:endParaRPr lang="de-AT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D7E172-21D8-0FD3-EAED-DABAC2E6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B1BA6B9-0435-58E1-2F3D-F4BA267F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62" y="1391079"/>
            <a:ext cx="4229690" cy="264832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82B8DD-7CDF-C595-2630-A25C120D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15</a:t>
            </a:fld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5447B1D-3515-E6C4-FE6D-ABF05D496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1" y="1391078"/>
            <a:ext cx="6415013" cy="50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90481"/>
            <a:ext cx="8408768" cy="5667519"/>
          </a:xfr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F15411F9-9DBC-55B2-A206-BB5FF85996FF}"/>
              </a:ext>
            </a:extLst>
          </p:cNvPr>
          <p:cNvSpPr/>
          <p:nvPr/>
        </p:nvSpPr>
        <p:spPr>
          <a:xfrm>
            <a:off x="3823084" y="2306493"/>
            <a:ext cx="762600" cy="1847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D9D6E3-3ED9-DE2F-018F-4E3B4DCBBCAE}"/>
              </a:ext>
            </a:extLst>
          </p:cNvPr>
          <p:cNvSpPr txBox="1"/>
          <p:nvPr/>
        </p:nvSpPr>
        <p:spPr>
          <a:xfrm>
            <a:off x="4072185" y="2029551"/>
            <a:ext cx="1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73713A-0C69-8D82-BB92-50BB0860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F073528-8F3B-EA9D-51B6-1D77456C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266928"/>
            <a:ext cx="3744997" cy="42469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2B3775-C065-C0AB-01CC-EBA010C1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634" y="1266928"/>
            <a:ext cx="4232752" cy="437202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2CBC106-09A5-AF02-53F2-ACF662A55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386" y="1266928"/>
            <a:ext cx="4111614" cy="449200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FB5FFD3-7246-6A3F-9C06-94F1DB050A2D}"/>
              </a:ext>
            </a:extLst>
          </p:cNvPr>
          <p:cNvSpPr txBox="1"/>
          <p:nvPr/>
        </p:nvSpPr>
        <p:spPr>
          <a:xfrm>
            <a:off x="4169664" y="6038829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Projizierte Fläche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E33EE6-A41F-85EA-AAED-03BE3B2911DF}"/>
              </a:ext>
            </a:extLst>
          </p:cNvPr>
          <p:cNvSpPr txBox="1"/>
          <p:nvPr/>
        </p:nvSpPr>
        <p:spPr>
          <a:xfrm>
            <a:off x="8632005" y="6040612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Rotordurchmesser Fläche</a:t>
            </a:r>
            <a:endParaRPr lang="de-AT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2594124-7E7E-DBA3-9EDD-EE3755B71B3D}"/>
              </a:ext>
            </a:extLst>
          </p:cNvPr>
          <p:cNvCxnSpPr>
            <a:cxnSpLocks/>
          </p:cNvCxnSpPr>
          <p:nvPr/>
        </p:nvCxnSpPr>
        <p:spPr>
          <a:xfrm flipV="1">
            <a:off x="8080386" y="1099063"/>
            <a:ext cx="0" cy="5844125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D40FD2-E48F-2296-C835-4849B98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17</a:t>
            </a:fld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8FA947E-11B9-0851-5169-02B24098B3A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D16BA1F-3E19-A769-639B-F8CCAD99A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3" name="Picture 4" descr="k-tec: Partner und Kooperationen">
            <a:extLst>
              <a:ext uri="{FF2B5EF4-FFF2-40B4-BE49-F238E27FC236}">
                <a16:creationId xmlns:a16="http://schemas.microsoft.com/office/drawing/2014/main" id="{28297448-C701-63A1-23DF-0BB6086A1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6AE2B12-27D8-06EC-D680-1F731D4F78C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941597-C5EC-88A8-5002-8724EDAE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5F53FC7-321A-EF50-C79B-8682E83F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929B547-DD59-3F9C-D622-9E9F9B1A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M</a:t>
            </a:r>
            <a:r>
              <a:rPr lang="de-AT" dirty="0" err="1">
                <a:cs typeface="Calibri Light"/>
              </a:rPr>
              <a:t>aximale</a:t>
            </a:r>
            <a:r>
              <a:rPr lang="de-AT" dirty="0">
                <a:cs typeface="Calibri Light"/>
              </a:rPr>
              <a:t> Zugspannung auf </a:t>
            </a:r>
            <a:r>
              <a:rPr lang="de-AT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7C5B2A6-3EE4-E270-0D59-BFC6CC97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CFACF48-89EE-8967-8ECC-7E85AC4F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55" y="1248259"/>
            <a:ext cx="5008435" cy="560974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0AA27C8-B318-BEF6-BC25-CAD71559107E}"/>
              </a:ext>
            </a:extLst>
          </p:cNvPr>
          <p:cNvSpPr txBox="1"/>
          <p:nvPr/>
        </p:nvSpPr>
        <p:spPr>
          <a:xfrm>
            <a:off x="137160" y="1319629"/>
            <a:ext cx="238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Höchst zulässige Kraft &amp; Spannung des Rohrs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1B710-8BE8-3433-B87F-AA09D81D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809CD8D-C2F2-60A7-AEAB-08D5E352453A}"/>
              </a:ext>
            </a:extLst>
          </p:cNvPr>
          <p:cNvSpPr txBox="1"/>
          <p:nvPr/>
        </p:nvSpPr>
        <p:spPr>
          <a:xfrm>
            <a:off x="3660710" y="1334278"/>
            <a:ext cx="51660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/>
              <a:t>Bolzen Abscherung bei </a:t>
            </a:r>
            <a:r>
              <a:rPr lang="de-AT" sz="4400" dirty="0" err="1"/>
              <a:t>Absteifstange</a:t>
            </a:r>
            <a:r>
              <a:rPr lang="de-AT" sz="4400" dirty="0"/>
              <a:t> - Bolzen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259D63-A0F3-8824-38BB-F30963C1D1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335" y="1352852"/>
            <a:ext cx="2683375" cy="55051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150E2D8-18DA-782D-5088-A85AE476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9502" y="2501798"/>
            <a:ext cx="4294516" cy="315075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0C6FE-E2C8-E683-FE67-8C0E3EA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8340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597C4C-C717-876A-4BB2-128C99BCC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"/>
          <a:stretch/>
        </p:blipFill>
        <p:spPr>
          <a:xfrm>
            <a:off x="4394931" y="1187384"/>
            <a:ext cx="3290616" cy="553409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DF54CB-B167-C3F1-1AEB-2A8F57C7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2806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Knickung - </a:t>
            </a:r>
            <a:r>
              <a:rPr lang="de-DE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7C5B2A6-3EE4-E270-0D59-BFC6CC97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7408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25DD1D-4266-8BEA-B2C1-39F8DE5C1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25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573D12-DA32-067D-975D-06D4A3107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592" y="1298972"/>
            <a:ext cx="4778815" cy="555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12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88E845-02B5-A958-1610-2601FE267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088985-B15D-B415-F7C5-EFA6F662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8DC92BA-307D-F7DC-5FFA-D1CCBD1F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9109CA5-ED9B-5F15-9B8A-BEF1204F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11" b="55130"/>
          <a:stretch/>
        </p:blipFill>
        <p:spPr>
          <a:xfrm>
            <a:off x="3826275" y="4830017"/>
            <a:ext cx="4327908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B2926F6-AD51-7C31-ED27-292BDF55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6</a:t>
            </a:fld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02633B-E60F-34BE-C75F-564C7608B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8" y="4700427"/>
            <a:ext cx="1952390" cy="16765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525C88-5EA0-E641-C61D-1F96C83E7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4498" y="4434720"/>
            <a:ext cx="2749228" cy="10734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19C0DF-FADE-263B-5BE8-C9F600E3E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4498" y="5649825"/>
            <a:ext cx="2032850" cy="80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 dirty="0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0F19FE-0F26-FB62-315D-E21BCFA0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B0884DE-1D48-59F2-7463-B98A8647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297"/>
            <a:ext cx="2544726" cy="4114634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0D8DE5D-8101-E31B-7D39-A3DFD694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D48D77D-4943-F99D-E057-E2BA448ACC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8777"/>
            <a:ext cx="7845552" cy="574237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D6F3EF1-6BA6-D900-5B3B-76968EA007D3}"/>
              </a:ext>
            </a:extLst>
          </p:cNvPr>
          <p:cNvSpPr txBox="1"/>
          <p:nvPr/>
        </p:nvSpPr>
        <p:spPr>
          <a:xfrm>
            <a:off x="6547104" y="1150029"/>
            <a:ext cx="35935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Staudruck am Solarpaneel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EBCB3F-F7AA-ECC3-5C5E-45C64580CE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538" y="1618488"/>
            <a:ext cx="3269051" cy="489307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F6B6678-8814-E5D4-4C08-E97B6F23B32C}"/>
              </a:ext>
            </a:extLst>
          </p:cNvPr>
          <p:cNvSpPr/>
          <p:nvPr/>
        </p:nvSpPr>
        <p:spPr>
          <a:xfrm>
            <a:off x="9014220" y="3905005"/>
            <a:ext cx="1536192" cy="32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4AD334-D6A1-F6AB-B106-CCCF189192BD}"/>
              </a:ext>
            </a:extLst>
          </p:cNvPr>
          <p:cNvSpPr txBox="1"/>
          <p:nvPr/>
        </p:nvSpPr>
        <p:spPr>
          <a:xfrm>
            <a:off x="9590292" y="3574670"/>
            <a:ext cx="38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994DF3-F285-3CCB-F6ED-C2008E58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47282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Microsoft Office PowerPoint</Application>
  <PresentationFormat>Breitbild</PresentationFormat>
  <Paragraphs>73</Paragraphs>
  <Slides>26</Slides>
  <Notes>1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PowerPoint-Präsentation</vt:lpstr>
      <vt:lpstr>PowerPoint-Präsentation</vt:lpstr>
      <vt:lpstr>Berechnung Feder</vt:lpstr>
      <vt:lpstr>PowerPoint-Präsentation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Maximale Zugspannung auf Absteifstange</vt:lpstr>
      <vt:lpstr>PowerPoint-Präsentation</vt:lpstr>
      <vt:lpstr>PowerPoint-Präsentation</vt:lpstr>
      <vt:lpstr>PowerPoint-Präsentation</vt:lpstr>
      <vt:lpstr>Knickung - Absteifstange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27</cp:revision>
  <dcterms:created xsi:type="dcterms:W3CDTF">2022-12-01T10:41:52Z</dcterms:created>
  <dcterms:modified xsi:type="dcterms:W3CDTF">2023-01-02T05:26:10Z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